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theme+xml" PartName="/ppt/theme/theme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  <p:sldMasterId id="2147483857" r:id="rId2"/>
    <p:sldMasterId id="2147483893" r:id="rId3"/>
  </p:sldMasterIdLst>
  <p:notesMasterIdLst>
    <p:notesMasterId r:id="rId12"/>
  </p:notesMasterIdLst>
  <p:handoutMasterIdLst>
    <p:handoutMasterId r:id="rId13"/>
  </p:handoutMasterIdLst>
  <p:sldIdLst>
    <p:sldId id="291" r:id="rId4"/>
    <p:sldId id="293" r:id="rId5"/>
    <p:sldId id="298" r:id="rId6"/>
    <p:sldId id="299" r:id="rId7"/>
    <p:sldId id="323" r:id="rId8"/>
    <p:sldId id="324" r:id="rId9"/>
    <p:sldId id="302" r:id="rId10"/>
    <p:sldId id="303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8258"/>
    <a:srgbClr val="361D05"/>
    <a:srgbClr val="432817"/>
    <a:srgbClr val="896D4A"/>
    <a:srgbClr val="391F05"/>
    <a:srgbClr val="EFBF7F"/>
    <a:srgbClr val="FFFFFF"/>
    <a:srgbClr val="DEB176"/>
    <a:srgbClr val="C7A069"/>
    <a:srgbClr val="BA95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8D0B553-6E3C-C24D-9C76-432AAFDE16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7E8BD3-BC03-9A4B-BC3D-2712F522ED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8F717-1C55-2343-BD9D-E269F56CCCCB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5DAB74C-2348-9B43-BAB2-A904B0A6B5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BB58266-69BE-264D-AAA1-69339E5ECB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654FC-560E-0C4C-A919-65BF3CF939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5045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13451-EE11-BC4A-AB7E-C8E71D41F8BB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4D1C6-4CAC-1F4D-9D7A-F2517532E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858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78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30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014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46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21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031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0842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105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12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2317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7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491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188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62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4531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4585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6622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2517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5390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137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5189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20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1530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9255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2093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2981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18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40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84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3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67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242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99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74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77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98EFF-2342-4576-A393-0A6A07705B3D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74B8-A0EA-42DC-A694-AAF53A2896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4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3.pn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24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4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4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4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/>
          <p:nvPr/>
        </p:nvCxnSpPr>
        <p:spPr>
          <a:xfrm>
            <a:off x="5946254" y="2590708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946254" y="3466578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946254" y="4350760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206524" y="2187212"/>
            <a:ext cx="17937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TENET HOTEL</a:t>
            </a:r>
            <a:endParaRPr lang="ru-RU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165018" y="3071394"/>
            <a:ext cx="58768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Лучший отель для деловых туристов и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MICE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категории 3*</a:t>
            </a:r>
            <a:endParaRPr lang="ru-RU" sz="16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831681" y="3989740"/>
            <a:ext cx="2543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город Екатеринбург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34088D5-9987-B4C5-D7B4-15343B87D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054" y="1694020"/>
            <a:ext cx="4509769" cy="302607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97A1FF-B6E5-5FF7-2A06-F65D18E49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1681" y="4493637"/>
            <a:ext cx="2364363" cy="236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84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963478" y="2902803"/>
            <a:ext cx="61092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TENET – </a:t>
            </a: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локальный бренд с высокими стандартами гостеприимства. Он вырос в 2016 году в историческом центре Екатеринбурга, в 5 минутах от главной площади города.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Вырастая на свои 9 этажей за памятником архитектуры 19 века,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 отель деликатно вписывается в городской ландшафт,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 тем самым отражая и бережное отношение к истории, 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и стремление следовать самым последним тенденциям времени.</a:t>
            </a: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B1522A-6732-410C-8A80-ADF00B1EC8C9}"/>
              </a:ext>
            </a:extLst>
          </p:cNvPr>
          <p:cNvSpPr txBox="1"/>
          <p:nvPr/>
        </p:nvSpPr>
        <p:spPr>
          <a:xfrm>
            <a:off x="478021" y="359000"/>
            <a:ext cx="4126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432817"/>
                </a:solidFill>
                <a:latin typeface="Book Antiqua" panose="020406020503050303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ОБЩАЯ ИНФОРМАЦИЯ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77420" y="801755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346835D-B75E-3E01-8BFE-30D444C49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21" y="1122029"/>
            <a:ext cx="4126030" cy="274933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DEE14CB-5D7E-6F9A-E8D7-A09D32989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9455" y="3953527"/>
            <a:ext cx="4126030" cy="2751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2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12035" y="1749287"/>
            <a:ext cx="638754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TENET – </a:t>
            </a:r>
            <a:r>
              <a:rPr lang="ru-RU" sz="2000" b="1" dirty="0">
                <a:latin typeface="Cambria" panose="02040503050406030204" pitchFamily="18" charset="0"/>
                <a:ea typeface="Cambria" panose="02040503050406030204" pitchFamily="18" charset="0"/>
              </a:rPr>
              <a:t>это отель в центре событий, и это правда без преувеличений. В пешей доступности –  главные исторические достопримечательности Екатеринбурга: театры, музеи, памятники. </a:t>
            </a:r>
          </a:p>
          <a:p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На расстоянии 5 – 10 минут неспешной прогулки от отеля находятся Ельцин Центр, Исторический сквер, Площадь 1905 года, станция метро, пешеходная улица Вайнера, центральная транспортная развязка, административные и офисные здания, государственные учреждения и лучшие рестораны города.  </a:t>
            </a:r>
          </a:p>
          <a:p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sz="1600" i="1" dirty="0">
                <a:latin typeface="Cambria" panose="02040503050406030204" pitchFamily="18" charset="0"/>
                <a:ea typeface="Cambria" panose="02040503050406030204" pitchFamily="18" charset="0"/>
              </a:rPr>
              <a:t>(На фото – вид из окна номера*)</a:t>
            </a:r>
            <a:endParaRPr lang="ru-RU" sz="1600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B1522A-6732-410C-8A80-ADF00B1EC8C9}"/>
              </a:ext>
            </a:extLst>
          </p:cNvPr>
          <p:cNvSpPr txBox="1"/>
          <p:nvPr/>
        </p:nvSpPr>
        <p:spPr>
          <a:xfrm>
            <a:off x="478021" y="359000"/>
            <a:ext cx="4126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432817"/>
                </a:solidFill>
                <a:latin typeface="Book Antiqua" panose="020406020503050303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ИНФРАСТРУКТУРА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77420" y="801755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7F553F3-D371-D0E1-48E3-3FB9EC4B68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524" y="1275287"/>
            <a:ext cx="5119090" cy="341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023652" y="2446441"/>
            <a:ext cx="41178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CAD96B9-AFAB-EC0C-FBFC-267271627B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2" y="233328"/>
            <a:ext cx="4043508" cy="2695402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6A187BE-2396-8AC4-FC71-8B43338DE8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02" y="3279981"/>
            <a:ext cx="4043507" cy="26954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47DAA1-E8B6-1434-C87F-6D7736AECFCB}"/>
              </a:ext>
            </a:extLst>
          </p:cNvPr>
          <p:cNvSpPr txBox="1"/>
          <p:nvPr/>
        </p:nvSpPr>
        <p:spPr>
          <a:xfrm>
            <a:off x="5194852" y="463826"/>
            <a:ext cx="59466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latin typeface="Cambria" panose="02040503050406030204" pitchFamily="18" charset="0"/>
                <a:cs typeface="Times New Roman" panose="02020603050405020304" pitchFamily="18" charset="0"/>
              </a:rPr>
              <a:t>Номера в TENET выполнены в спокойных оттенках серого с аметистовыми и малахитовыми акцентами, подчеркивающими красоту, щедрость и уникальность Уральского края.  Гости могут выбрать номера в комфортной для них расцветке, с ванной или душем, с видом во двор или на динамичный центр – забота о госте начинается с уважения к его выбору и пожеланиям. </a:t>
            </a:r>
          </a:p>
          <a:p>
            <a:endParaRPr lang="ru-RU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В каждом номере гостей ждут приятные и необходимые бонусы: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Приветственная вода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Электрический чайник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Кофейно-чайный набор с вкусным шоколадом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Косметический набор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Макияжное зеркало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Капсульная кофеварка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Тапочки и халаты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800" dirty="0">
                <a:latin typeface="Cambria" panose="02040503050406030204" pitchFamily="18" charset="0"/>
                <a:cs typeface="Times New Roman" panose="02020603050405020304" pitchFamily="18" charset="0"/>
              </a:rPr>
              <a:t>Система подогрева пола в ванной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235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6930887" y="2366928"/>
            <a:ext cx="477078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Ресторан</a:t>
            </a:r>
            <a:r>
              <a:rPr lang="en-US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 TENET</a:t>
            </a:r>
            <a:r>
              <a:rPr lang="ru-RU" sz="2000" b="1" dirty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– совокупность сервиса, вкуса и качества, где будут предвосхищены ожидания даже самых взыскательных гостей:</a:t>
            </a:r>
          </a:p>
          <a:p>
            <a:endParaRPr lang="ru-RU" sz="2000" dirty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Завтраки в формате шведского стола или по специальному меню завтраков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Деловые обеды и ужины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Бизнес-завтраки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Меню </a:t>
            </a:r>
            <a:r>
              <a:rPr lang="en-US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a la carte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Cambria" panose="02040503050406030204" pitchFamily="18" charset="0"/>
                <a:cs typeface="Times New Roman" panose="02020603050405020304" pitchFamily="18" charset="0"/>
              </a:rPr>
              <a:t>Банкеты и фуршеты</a:t>
            </a:r>
          </a:p>
          <a:p>
            <a:endParaRPr lang="ru-RU" sz="2000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A3C7CDC-6962-BD72-C2DC-318419C09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46143" y="823291"/>
            <a:ext cx="7817127" cy="521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85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7023652" y="2446441"/>
            <a:ext cx="4770783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ambria" panose="02040503050406030204" pitchFamily="18" charset="0"/>
                <a:cs typeface="Times New Roman" panose="02020603050405020304" pitchFamily="18" charset="0"/>
              </a:rPr>
              <a:t>Изюминка отеля</a:t>
            </a:r>
            <a:r>
              <a:rPr lang="en-US" b="1" dirty="0">
                <a:latin typeface="Cambria" panose="02040503050406030204" pitchFamily="18" charset="0"/>
                <a:cs typeface="Times New Roman" panose="02020603050405020304" pitchFamily="18" charset="0"/>
              </a:rPr>
              <a:t> TENET – </a:t>
            </a:r>
            <a:r>
              <a:rPr lang="ru-RU" b="1" dirty="0">
                <a:latin typeface="Cambria" panose="02040503050406030204" pitchFamily="18" charset="0"/>
                <a:cs typeface="Times New Roman" panose="02020603050405020304" pitchFamily="18" charset="0"/>
              </a:rPr>
              <a:t>это его конференц-пространства с общей вместимостью – 270 человек. </a:t>
            </a:r>
          </a:p>
          <a:p>
            <a:endParaRPr lang="ru-RU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5 конференц-залов с возможностью трансформации пространства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Зона </a:t>
            </a:r>
            <a:r>
              <a:rPr lang="en-US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welcome-desk </a:t>
            </a: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для регистрации участников мероприятия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Индивидуальные мультимедийные экраны у каждого зала для удобной навигации участников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Экран, проектор, </a:t>
            </a:r>
            <a:r>
              <a:rPr lang="ru-RU" dirty="0" err="1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флипчарты</a:t>
            </a:r>
            <a:endParaRPr lang="ru-RU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Широкий выбор питания – от кофе-брейка до гала-ужина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52B19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Бесплатная парковка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452B19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04C165D-79D7-0847-D08B-4D24D036F3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30" y="742122"/>
            <a:ext cx="3635186" cy="2464905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76B8F94-A11A-47ED-97A4-D6F238EF2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181" y="3429000"/>
            <a:ext cx="4982819" cy="3094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5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908957" y="2459504"/>
            <a:ext cx="1037408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Мы 24</a:t>
            </a:r>
            <a:r>
              <a:rPr lang="en-US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/7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к услугам наших гостей. Помимо проживания каждый может выбрать что-то уникальное для себя: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Рум-сервис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всегда готовы доставить блюда из ресторана в номер, будь то ранний завтрак или романтический ужин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Прачечная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постираем, отутюжим, пришьем пуговицу – гостям не придется беспокоиться о достойном виде одежды. Помимо этого в отеле имеются гладильные комнаты, а также мы всегда готовы принести доску и утюг в номер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Заказ такси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просто сообщите на ресепшен к какому времени потребуется трансфер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Организация экскурсий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всегда поможем интересно провести досуг в нашем городе, ориентируясь на интересы и потребности гостей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Бонусное посещение музеев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просто спросите у администратора карточку для посещения главных  музеев Екатеринбурга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Фотосессии: 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локации бизнес, </a:t>
            </a:r>
            <a:r>
              <a:rPr lang="ru-RU" dirty="0" err="1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урбан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и свадебные, а также терраса с видом на город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Сувениры</a:t>
            </a:r>
            <a:r>
              <a:rPr lang="ru-RU" dirty="0">
                <a:solidFill>
                  <a:srgbClr val="432817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: эксклюзивные сувениры на память об Урале найдет гость в нашей лавке. Ассортимент мы выбирали с душой и заботой о гостях и их близких.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rgbClr val="432817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577420" y="801755"/>
            <a:ext cx="4314305" cy="8312"/>
          </a:xfrm>
          <a:prstGeom prst="line">
            <a:avLst/>
          </a:prstGeom>
          <a:ln>
            <a:solidFill>
              <a:srgbClr val="7D533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600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6DBC985-DF81-754A-D41C-3C3C5C102457}"/>
              </a:ext>
            </a:extLst>
          </p:cNvPr>
          <p:cNvSpPr txBox="1"/>
          <p:nvPr/>
        </p:nvSpPr>
        <p:spPr>
          <a:xfrm>
            <a:off x="1214651" y="5008728"/>
            <a:ext cx="2811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3D9F080-DB0E-ABC5-7C46-1CE231552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70" y="722354"/>
            <a:ext cx="7238095" cy="50952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2071CA-4C75-9620-DA6E-D668C2809CC7}"/>
              </a:ext>
            </a:extLst>
          </p:cNvPr>
          <p:cNvSpPr txBox="1"/>
          <p:nvPr/>
        </p:nvSpPr>
        <p:spPr>
          <a:xfrm>
            <a:off x="8136835" y="834887"/>
            <a:ext cx="405516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/>
              <a:t>Наша команда: 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Уже имеет или получает профильное образование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Команда Топ-менеджмента работает с открытия отеля (более 6 лет)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Проходит тренинги у ведущих лидеров отрасли и бережно передает знания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Любит свое дело и влюбляет в гостеприимство наших гостей.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r>
              <a:rPr lang="ru-RU" dirty="0"/>
              <a:t>Об этом говорят драгоценные отзывы и рейтинги на онлайн-площадках: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C556A2-C1B0-51BA-E786-91174D88BDCB}"/>
              </a:ext>
            </a:extLst>
          </p:cNvPr>
          <p:cNvSpPr txBox="1"/>
          <p:nvPr/>
        </p:nvSpPr>
        <p:spPr>
          <a:xfrm>
            <a:off x="8309113" y="4505739"/>
            <a:ext cx="359133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5,0 </a:t>
            </a:r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На Яндекс Путешествия</a:t>
            </a:r>
          </a:p>
          <a:p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9,4 </a:t>
            </a:r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Booking.com </a:t>
            </a:r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4,8 </a:t>
            </a:r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b="1" i="1" dirty="0"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en-US" b="1" i="1" dirty="0">
                <a:latin typeface="Cambria" panose="02040503050406030204" pitchFamily="18" charset="0"/>
                <a:ea typeface="Cambria" panose="02040503050406030204" pitchFamily="18" charset="0"/>
              </a:rPr>
              <a:t>Trust You</a:t>
            </a:r>
            <a:endParaRPr lang="ru-RU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860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3955</TotalTime>
  <Words>574</Words>
  <Application>Microsoft Office PowerPoint</Application>
  <PresentationFormat>Широкоэкранный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8" baseType="lpstr">
      <vt:lpstr>Arial</vt:lpstr>
      <vt:lpstr>Book Antiqua</vt:lpstr>
      <vt:lpstr>Calibri</vt:lpstr>
      <vt:lpstr>Calibri Light</vt:lpstr>
      <vt:lpstr>Cambria</vt:lpstr>
      <vt:lpstr>Times New Roman</vt:lpstr>
      <vt:lpstr>Wingdings 2</vt:lpstr>
      <vt:lpstr>HDOfficeLightV0</vt:lpstr>
      <vt:lpstr>1_HDOfficeLightV0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отеля для наминации «____________»</dc:title>
  <dc:creator>Анастасия Добровольская</dc:creator>
  <cp:lastModifiedBy>Marina Anisimova</cp:lastModifiedBy>
  <cp:revision>177</cp:revision>
  <dcterms:created xsi:type="dcterms:W3CDTF">2016-08-30T10:54:30Z</dcterms:created>
  <dcterms:modified xsi:type="dcterms:W3CDTF">2022-11-24T09:37:57Z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562604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S9.2.0</vt:lpwstr>
  </property>
</Properties>
</file>